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5"/>
  </p:handoutMasterIdLst>
  <p:sldIdLst>
    <p:sldId id="256" r:id="rId2"/>
    <p:sldId id="257"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39F489-5C70-4333-95BC-C206955BEED0}" type="datetimeFigureOut">
              <a:rPr lang="en-US" smtClean="0"/>
              <a:t>10/28/2013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29F5659-F466-491C-A1EB-7289FF14DEE3}" type="slidenum">
              <a:rPr lang="en-US" smtClean="0"/>
              <a:t>‹#›</a:t>
            </a:fld>
            <a:endParaRPr lang="en-US"/>
          </a:p>
        </p:txBody>
      </p:sp>
    </p:spTree>
    <p:extLst>
      <p:ext uri="{BB962C8B-B14F-4D97-AF65-F5344CB8AC3E}">
        <p14:creationId xmlns:p14="http://schemas.microsoft.com/office/powerpoint/2010/main" val="409220679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619182E-445F-424A-BFFF-5F7A6B45739F}" type="slidenum">
              <a:rPr lang="en-US" altLang="en-US"/>
              <a:pPr/>
              <a:t>‹#›</a:t>
            </a:fld>
            <a:endParaRPr lang="en-US" altLang="en-US"/>
          </a:p>
        </p:txBody>
      </p:sp>
    </p:spTree>
    <p:extLst>
      <p:ext uri="{BB962C8B-B14F-4D97-AF65-F5344CB8AC3E}">
        <p14:creationId xmlns:p14="http://schemas.microsoft.com/office/powerpoint/2010/main" val="2949708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38E6DCE-0075-4217-A43E-D232E5F57D5F}" type="slidenum">
              <a:rPr lang="en-US" altLang="en-US"/>
              <a:pPr/>
              <a:t>‹#›</a:t>
            </a:fld>
            <a:endParaRPr lang="en-US" altLang="en-US"/>
          </a:p>
        </p:txBody>
      </p:sp>
    </p:spTree>
    <p:extLst>
      <p:ext uri="{BB962C8B-B14F-4D97-AF65-F5344CB8AC3E}">
        <p14:creationId xmlns:p14="http://schemas.microsoft.com/office/powerpoint/2010/main" val="1038325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766F69FF-C475-4945-ABB8-796592EF23C1}" type="slidenum">
              <a:rPr lang="en-US" altLang="en-US"/>
              <a:pPr/>
              <a:t>‹#›</a:t>
            </a:fld>
            <a:endParaRPr lang="en-US" altLang="en-US"/>
          </a:p>
        </p:txBody>
      </p:sp>
    </p:spTree>
    <p:extLst>
      <p:ext uri="{BB962C8B-B14F-4D97-AF65-F5344CB8AC3E}">
        <p14:creationId xmlns:p14="http://schemas.microsoft.com/office/powerpoint/2010/main" val="2649910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20FB776E-B29F-46D5-AB22-3814007B1304}" type="slidenum">
              <a:rPr lang="en-US" altLang="en-US"/>
              <a:pPr/>
              <a:t>‹#›</a:t>
            </a:fld>
            <a:endParaRPr lang="en-US" altLang="en-US"/>
          </a:p>
        </p:txBody>
      </p:sp>
    </p:spTree>
    <p:extLst>
      <p:ext uri="{BB962C8B-B14F-4D97-AF65-F5344CB8AC3E}">
        <p14:creationId xmlns:p14="http://schemas.microsoft.com/office/powerpoint/2010/main" val="1531728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4BA8AD8-6347-4C2B-8F56-E18AE2FCB70F}" type="slidenum">
              <a:rPr lang="en-US" altLang="en-US"/>
              <a:pPr/>
              <a:t>‹#›</a:t>
            </a:fld>
            <a:endParaRPr lang="en-US" altLang="en-US"/>
          </a:p>
        </p:txBody>
      </p:sp>
    </p:spTree>
    <p:extLst>
      <p:ext uri="{BB962C8B-B14F-4D97-AF65-F5344CB8AC3E}">
        <p14:creationId xmlns:p14="http://schemas.microsoft.com/office/powerpoint/2010/main" val="2818430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8F83547F-AA93-42F6-AF10-06BA8C304C81}" type="slidenum">
              <a:rPr lang="en-US" altLang="en-US"/>
              <a:pPr/>
              <a:t>‹#›</a:t>
            </a:fld>
            <a:endParaRPr lang="en-US" altLang="en-US"/>
          </a:p>
        </p:txBody>
      </p:sp>
    </p:spTree>
    <p:extLst>
      <p:ext uri="{BB962C8B-B14F-4D97-AF65-F5344CB8AC3E}">
        <p14:creationId xmlns:p14="http://schemas.microsoft.com/office/powerpoint/2010/main" val="1736846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5E9B2405-D03C-4EBF-9EB8-DB25212C5F38}" type="slidenum">
              <a:rPr lang="en-US" altLang="en-US"/>
              <a:pPr/>
              <a:t>‹#›</a:t>
            </a:fld>
            <a:endParaRPr lang="en-US" altLang="en-US"/>
          </a:p>
        </p:txBody>
      </p:sp>
    </p:spTree>
    <p:extLst>
      <p:ext uri="{BB962C8B-B14F-4D97-AF65-F5344CB8AC3E}">
        <p14:creationId xmlns:p14="http://schemas.microsoft.com/office/powerpoint/2010/main" val="434360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3B5AFD58-819A-4D1F-95EB-3599F26B733C}" type="slidenum">
              <a:rPr lang="en-US" altLang="en-US"/>
              <a:pPr/>
              <a:t>‹#›</a:t>
            </a:fld>
            <a:endParaRPr lang="en-US" altLang="en-US"/>
          </a:p>
        </p:txBody>
      </p:sp>
    </p:spTree>
    <p:extLst>
      <p:ext uri="{BB962C8B-B14F-4D97-AF65-F5344CB8AC3E}">
        <p14:creationId xmlns:p14="http://schemas.microsoft.com/office/powerpoint/2010/main" val="3248256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028F3F48-20D2-4224-AE86-2ED3B111A6CA}" type="slidenum">
              <a:rPr lang="en-US" altLang="en-US"/>
              <a:pPr/>
              <a:t>‹#›</a:t>
            </a:fld>
            <a:endParaRPr lang="en-US" altLang="en-US"/>
          </a:p>
        </p:txBody>
      </p:sp>
    </p:spTree>
    <p:extLst>
      <p:ext uri="{BB962C8B-B14F-4D97-AF65-F5344CB8AC3E}">
        <p14:creationId xmlns:p14="http://schemas.microsoft.com/office/powerpoint/2010/main" val="662627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4C912CDD-C8DD-439E-8FD9-A3FB5F348369}" type="slidenum">
              <a:rPr lang="en-US" altLang="en-US"/>
              <a:pPr/>
              <a:t>‹#›</a:t>
            </a:fld>
            <a:endParaRPr lang="en-US" altLang="en-US"/>
          </a:p>
        </p:txBody>
      </p:sp>
    </p:spTree>
    <p:extLst>
      <p:ext uri="{BB962C8B-B14F-4D97-AF65-F5344CB8AC3E}">
        <p14:creationId xmlns:p14="http://schemas.microsoft.com/office/powerpoint/2010/main" val="333302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E490FBA-D81D-4332-A754-C176FFD60B8C}" type="slidenum">
              <a:rPr lang="en-US" altLang="en-US"/>
              <a:pPr/>
              <a:t>‹#›</a:t>
            </a:fld>
            <a:endParaRPr lang="en-US" altLang="en-US"/>
          </a:p>
        </p:txBody>
      </p:sp>
    </p:spTree>
    <p:extLst>
      <p:ext uri="{BB962C8B-B14F-4D97-AF65-F5344CB8AC3E}">
        <p14:creationId xmlns:p14="http://schemas.microsoft.com/office/powerpoint/2010/main" val="4026262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BE33BA4-F29E-49C6-A2E2-664143A9DB0F}"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0" y="274638"/>
            <a:ext cx="9144000" cy="1143000"/>
          </a:xfrm>
        </p:spPr>
        <p:txBody>
          <a:bodyPr/>
          <a:lstStyle/>
          <a:p>
            <a:r>
              <a:rPr lang="en-US" altLang="en-US" sz="4000" dirty="0"/>
              <a:t>Me </a:t>
            </a:r>
            <a:r>
              <a:rPr lang="en-US" altLang="en-US" sz="4000" dirty="0" err="1"/>
              <a:t>llamo</a:t>
            </a:r>
            <a:r>
              <a:rPr lang="en-US" altLang="en-US" sz="4000" dirty="0"/>
              <a:t> __________ </a:t>
            </a:r>
            <a:r>
              <a:rPr lang="en-US" altLang="en-US" sz="4000" dirty="0" err="1"/>
              <a:t>Clase</a:t>
            </a:r>
            <a:r>
              <a:rPr lang="en-US" altLang="en-US" sz="4000"/>
              <a:t> </a:t>
            </a:r>
            <a:r>
              <a:rPr lang="en-US" altLang="en-US" sz="4000" smtClean="0"/>
              <a:t>702</a:t>
            </a:r>
            <a:r>
              <a:rPr lang="en-US" altLang="en-US" sz="4000" dirty="0"/>
              <a:t/>
            </a:r>
            <a:br>
              <a:rPr lang="en-US" altLang="en-US" sz="4000" dirty="0"/>
            </a:br>
            <a:r>
              <a:rPr lang="en-US" altLang="en-US" sz="4000" dirty="0"/>
              <a:t>La </a:t>
            </a:r>
            <a:r>
              <a:rPr lang="en-US" altLang="en-US" sz="4000" dirty="0" err="1"/>
              <a:t>fecha</a:t>
            </a:r>
            <a:r>
              <a:rPr lang="en-US" altLang="en-US" sz="4000" dirty="0"/>
              <a:t> </a:t>
            </a:r>
            <a:r>
              <a:rPr lang="en-US" altLang="en-US" sz="4000" dirty="0" err="1"/>
              <a:t>es</a:t>
            </a:r>
            <a:r>
              <a:rPr lang="en-US" altLang="en-US" sz="4000" dirty="0"/>
              <a:t> el </a:t>
            </a:r>
            <a:r>
              <a:rPr lang="en-US" altLang="en-US" sz="4000" dirty="0" smtClean="0"/>
              <a:t>28 </a:t>
            </a:r>
            <a:r>
              <a:rPr lang="en-US" altLang="en-US" sz="4000" dirty="0"/>
              <a:t>de </a:t>
            </a:r>
            <a:r>
              <a:rPr lang="en-US" altLang="en-US" sz="4000" dirty="0" err="1" smtClean="0"/>
              <a:t>octubre</a:t>
            </a:r>
            <a:r>
              <a:rPr lang="en-US" altLang="en-US" sz="4000" dirty="0" smtClean="0"/>
              <a:t> </a:t>
            </a:r>
            <a:r>
              <a:rPr lang="en-US" altLang="en-US" sz="4000" dirty="0"/>
              <a:t>del </a:t>
            </a:r>
            <a:r>
              <a:rPr lang="en-US" altLang="en-US" sz="4000" dirty="0" smtClean="0"/>
              <a:t>2013</a:t>
            </a:r>
            <a:endParaRPr lang="en-US" altLang="en-US" sz="4000" dirty="0"/>
          </a:p>
        </p:txBody>
      </p:sp>
      <p:sp>
        <p:nvSpPr>
          <p:cNvPr id="2053" name="Rectangle 5"/>
          <p:cNvSpPr>
            <a:spLocks noGrp="1" noChangeArrowheads="1"/>
          </p:cNvSpPr>
          <p:nvPr>
            <p:ph type="body" idx="1"/>
          </p:nvPr>
        </p:nvSpPr>
        <p:spPr>
          <a:xfrm>
            <a:off x="457200" y="1600200"/>
            <a:ext cx="8229600" cy="5257800"/>
          </a:xfrm>
        </p:spPr>
        <p:txBody>
          <a:bodyPr/>
          <a:lstStyle/>
          <a:p>
            <a:pPr>
              <a:lnSpc>
                <a:spcPct val="90000"/>
              </a:lnSpc>
              <a:buFontTx/>
              <a:buNone/>
            </a:pPr>
            <a:r>
              <a:rPr lang="en-US" altLang="en-US" sz="2800" b="1" dirty="0" err="1">
                <a:solidFill>
                  <a:schemeClr val="folHlink"/>
                </a:solidFill>
              </a:rPr>
              <a:t>Proposito</a:t>
            </a:r>
            <a:r>
              <a:rPr lang="en-US" altLang="en-US" sz="2800" b="1" dirty="0">
                <a:solidFill>
                  <a:schemeClr val="folHlink"/>
                </a:solidFill>
              </a:rPr>
              <a:t> # </a:t>
            </a:r>
            <a:r>
              <a:rPr lang="en-US" altLang="en-US" sz="2800" b="1" dirty="0" smtClean="0">
                <a:solidFill>
                  <a:schemeClr val="folHlink"/>
                </a:solidFill>
              </a:rPr>
              <a:t>A:</a:t>
            </a:r>
            <a:r>
              <a:rPr lang="en-US" altLang="en-US" sz="2800" dirty="0" smtClean="0"/>
              <a:t> </a:t>
            </a:r>
            <a:r>
              <a:rPr lang="en-US" altLang="en-US" sz="2800" dirty="0"/>
              <a:t>¿</a:t>
            </a:r>
            <a:r>
              <a:rPr lang="en-US" altLang="en-US" sz="2800" dirty="0" err="1"/>
              <a:t>Que</a:t>
            </a:r>
            <a:r>
              <a:rPr lang="en-US" altLang="en-US" sz="2800" dirty="0"/>
              <a:t> </a:t>
            </a:r>
            <a:r>
              <a:rPr lang="en-US" altLang="en-US" sz="2800" dirty="0" err="1"/>
              <a:t>celebramos</a:t>
            </a:r>
            <a:r>
              <a:rPr lang="en-US" altLang="en-US" sz="2800" dirty="0"/>
              <a:t> </a:t>
            </a:r>
            <a:r>
              <a:rPr lang="en-US" altLang="en-US" sz="2800" dirty="0" err="1"/>
              <a:t>durante</a:t>
            </a:r>
            <a:r>
              <a:rPr lang="en-US" altLang="en-US" sz="2800" dirty="0"/>
              <a:t> El </a:t>
            </a:r>
            <a:r>
              <a:rPr lang="en-US" altLang="en-US" sz="2800" dirty="0" err="1"/>
              <a:t>dia</a:t>
            </a:r>
            <a:r>
              <a:rPr lang="en-US" altLang="en-US" sz="2800" dirty="0"/>
              <a:t> de los </a:t>
            </a:r>
            <a:r>
              <a:rPr lang="en-US" altLang="en-US" sz="2800" dirty="0" err="1"/>
              <a:t>muertos</a:t>
            </a:r>
            <a:r>
              <a:rPr lang="en-US" altLang="en-US" sz="2800" dirty="0"/>
              <a:t>?</a:t>
            </a:r>
          </a:p>
          <a:p>
            <a:pPr>
              <a:lnSpc>
                <a:spcPct val="90000"/>
              </a:lnSpc>
              <a:buFontTx/>
              <a:buNone/>
            </a:pPr>
            <a:r>
              <a:rPr lang="en-US" altLang="en-US" sz="2800" b="1" dirty="0" err="1">
                <a:solidFill>
                  <a:schemeClr val="folHlink"/>
                </a:solidFill>
              </a:rPr>
              <a:t>Actividades</a:t>
            </a:r>
            <a:r>
              <a:rPr lang="en-US" altLang="en-US" sz="2800" b="1" dirty="0">
                <a:solidFill>
                  <a:schemeClr val="folHlink"/>
                </a:solidFill>
              </a:rPr>
              <a:t>:</a:t>
            </a:r>
          </a:p>
          <a:p>
            <a:pPr>
              <a:lnSpc>
                <a:spcPct val="90000"/>
              </a:lnSpc>
            </a:pPr>
            <a:r>
              <a:rPr lang="en-US" altLang="en-US" sz="2800" dirty="0" err="1"/>
              <a:t>Mirar</a:t>
            </a:r>
            <a:r>
              <a:rPr lang="en-US" altLang="en-US" sz="2800" dirty="0"/>
              <a:t> </a:t>
            </a:r>
            <a:r>
              <a:rPr lang="en-US" altLang="en-US" sz="2800" dirty="0" err="1"/>
              <a:t>las</a:t>
            </a:r>
            <a:r>
              <a:rPr lang="en-US" altLang="en-US" sz="2800" dirty="0"/>
              <a:t> </a:t>
            </a:r>
            <a:r>
              <a:rPr lang="en-US" altLang="en-US" sz="2800" dirty="0" err="1"/>
              <a:t>presentacion</a:t>
            </a:r>
            <a:r>
              <a:rPr lang="en-US" altLang="en-US" sz="2800" dirty="0"/>
              <a:t> de PowerPoint y </a:t>
            </a:r>
            <a:r>
              <a:rPr lang="en-US" altLang="en-US" sz="2800" dirty="0" err="1"/>
              <a:t>tomar</a:t>
            </a:r>
            <a:r>
              <a:rPr lang="en-US" altLang="en-US" sz="2800" dirty="0"/>
              <a:t> </a:t>
            </a:r>
            <a:r>
              <a:rPr lang="en-US" altLang="en-US" sz="2800" dirty="0" err="1"/>
              <a:t>notas</a:t>
            </a:r>
            <a:r>
              <a:rPr lang="en-US" altLang="en-US" sz="2800" dirty="0"/>
              <a:t> </a:t>
            </a:r>
            <a:r>
              <a:rPr lang="en-US" altLang="en-US" sz="2800" dirty="0" err="1"/>
              <a:t>activas</a:t>
            </a:r>
            <a:r>
              <a:rPr lang="en-US" altLang="en-US" sz="2800" dirty="0"/>
              <a:t> en el </a:t>
            </a:r>
            <a:r>
              <a:rPr lang="en-US" altLang="en-US" sz="2800" dirty="0" err="1"/>
              <a:t>cuaderno</a:t>
            </a:r>
            <a:r>
              <a:rPr lang="en-US" altLang="en-US" sz="2800" dirty="0"/>
              <a:t>.</a:t>
            </a:r>
          </a:p>
          <a:p>
            <a:pPr>
              <a:lnSpc>
                <a:spcPct val="90000"/>
              </a:lnSpc>
            </a:pPr>
            <a:r>
              <a:rPr lang="en-US" altLang="en-US" sz="2800" dirty="0"/>
              <a:t>Leer el </a:t>
            </a:r>
            <a:r>
              <a:rPr lang="en-US" altLang="en-US" sz="2800" dirty="0" err="1"/>
              <a:t>articulos</a:t>
            </a:r>
            <a:r>
              <a:rPr lang="en-US" altLang="en-US" sz="2800" dirty="0"/>
              <a:t> </a:t>
            </a:r>
            <a:r>
              <a:rPr lang="en-US" altLang="en-US" sz="2800" u="sng" dirty="0"/>
              <a:t>Indigenous people wouldn’t let ‘Day of the Dead’ die</a:t>
            </a:r>
            <a:r>
              <a:rPr lang="en-US" altLang="en-US" sz="2800" dirty="0"/>
              <a:t> &amp; </a:t>
            </a:r>
            <a:r>
              <a:rPr lang="en-US" altLang="en-US" sz="2800" u="sng" dirty="0"/>
              <a:t>Halloween comes to America.</a:t>
            </a:r>
            <a:r>
              <a:rPr lang="en-US" altLang="en-US" sz="2800" dirty="0"/>
              <a:t> </a:t>
            </a:r>
          </a:p>
          <a:p>
            <a:pPr>
              <a:lnSpc>
                <a:spcPct val="90000"/>
              </a:lnSpc>
            </a:pPr>
            <a:r>
              <a:rPr lang="en-US" altLang="en-US" sz="2800" dirty="0" err="1"/>
              <a:t>Empezar</a:t>
            </a:r>
            <a:r>
              <a:rPr lang="en-US" altLang="en-US" sz="2800" dirty="0"/>
              <a:t> el PROYECTO </a:t>
            </a:r>
            <a:r>
              <a:rPr lang="en-US" altLang="en-US" sz="2800" dirty="0" smtClean="0"/>
              <a:t>2: </a:t>
            </a:r>
            <a:r>
              <a:rPr lang="en-US" altLang="en-US" sz="2800" dirty="0"/>
              <a:t>MI CALACA</a:t>
            </a:r>
          </a:p>
          <a:p>
            <a:pPr>
              <a:lnSpc>
                <a:spcPct val="90000"/>
              </a:lnSpc>
              <a:buFontTx/>
              <a:buNone/>
            </a:pPr>
            <a:r>
              <a:rPr lang="en-US" altLang="en-US" sz="2800" b="1" dirty="0" err="1">
                <a:solidFill>
                  <a:schemeClr val="folHlink"/>
                </a:solidFill>
              </a:rPr>
              <a:t>Tarea</a:t>
            </a:r>
            <a:r>
              <a:rPr lang="en-US" altLang="en-US" sz="2800" b="1" dirty="0">
                <a:solidFill>
                  <a:schemeClr val="folHlink"/>
                </a:solidFill>
              </a:rPr>
              <a:t> A:</a:t>
            </a:r>
          </a:p>
          <a:p>
            <a:pPr>
              <a:lnSpc>
                <a:spcPct val="90000"/>
              </a:lnSpc>
            </a:pPr>
            <a:r>
              <a:rPr lang="en-US" altLang="en-US" sz="2800" dirty="0"/>
              <a:t>TRAER EL PROYOECTO COMPLETO EL </a:t>
            </a:r>
            <a:r>
              <a:rPr lang="en-US" altLang="en-US" sz="2800" dirty="0" smtClean="0"/>
              <a:t>JUEVES, 31 </a:t>
            </a:r>
            <a:r>
              <a:rPr lang="en-US" altLang="en-US" sz="2800" dirty="0"/>
              <a:t>DE </a:t>
            </a:r>
            <a:r>
              <a:rPr lang="en-US" altLang="en-US" sz="2800" dirty="0" smtClean="0"/>
              <a:t>OCTUBRE</a:t>
            </a:r>
            <a:endParaRPr lang="en-US" alt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76200"/>
            <a:ext cx="8229600" cy="808038"/>
          </a:xfrm>
        </p:spPr>
        <p:txBody>
          <a:bodyPr/>
          <a:lstStyle/>
          <a:p>
            <a:r>
              <a:rPr lang="en-US" altLang="en-US" b="1" dirty="0">
                <a:solidFill>
                  <a:schemeClr val="folHlink"/>
                </a:solidFill>
                <a:effectLst>
                  <a:outerShdw blurRad="38100" dist="38100" dir="2700000" algn="tl">
                    <a:srgbClr val="000000"/>
                  </a:outerShdw>
                </a:effectLst>
              </a:rPr>
              <a:t>PROYECTO </a:t>
            </a:r>
            <a:r>
              <a:rPr lang="en-US" altLang="en-US" b="1" dirty="0" smtClean="0">
                <a:solidFill>
                  <a:schemeClr val="folHlink"/>
                </a:solidFill>
                <a:effectLst>
                  <a:outerShdw blurRad="38100" dist="38100" dir="2700000" algn="tl">
                    <a:srgbClr val="000000"/>
                  </a:outerShdw>
                </a:effectLst>
              </a:rPr>
              <a:t>2</a:t>
            </a:r>
            <a:endParaRPr lang="en-US" altLang="en-US" b="1" dirty="0">
              <a:solidFill>
                <a:schemeClr val="folHlink"/>
              </a:solidFill>
              <a:effectLst>
                <a:outerShdw blurRad="38100" dist="38100" dir="2700000" algn="tl">
                  <a:srgbClr val="000000"/>
                </a:outerShdw>
              </a:effectLst>
            </a:endParaRPr>
          </a:p>
        </p:txBody>
      </p:sp>
      <p:sp>
        <p:nvSpPr>
          <p:cNvPr id="6147" name="Rectangle 3"/>
          <p:cNvSpPr>
            <a:spLocks noGrp="1" noChangeArrowheads="1"/>
          </p:cNvSpPr>
          <p:nvPr>
            <p:ph type="body" idx="1"/>
          </p:nvPr>
        </p:nvSpPr>
        <p:spPr>
          <a:xfrm>
            <a:off x="76200" y="838200"/>
            <a:ext cx="9067800" cy="5943600"/>
          </a:xfrm>
        </p:spPr>
        <p:txBody>
          <a:bodyPr/>
          <a:lstStyle/>
          <a:p>
            <a:pPr algn="ctr">
              <a:lnSpc>
                <a:spcPct val="80000"/>
              </a:lnSpc>
              <a:buFontTx/>
              <a:buNone/>
            </a:pPr>
            <a:r>
              <a:rPr lang="en-US" altLang="en-US" sz="2200" b="1" u="sng" dirty="0"/>
              <a:t>Cartel: </a:t>
            </a:r>
            <a:r>
              <a:rPr lang="en-US" altLang="en-US" sz="2200" b="1" u="sng" dirty="0" err="1"/>
              <a:t>Una</a:t>
            </a:r>
            <a:r>
              <a:rPr lang="en-US" altLang="en-US" sz="2200" b="1" u="sng" dirty="0"/>
              <a:t> </a:t>
            </a:r>
            <a:r>
              <a:rPr lang="en-US" altLang="en-US" sz="2200" b="1" u="sng" dirty="0" err="1"/>
              <a:t>Calaca</a:t>
            </a:r>
            <a:r>
              <a:rPr lang="en-US" altLang="en-US" sz="2200" b="1" u="sng" dirty="0"/>
              <a:t> a un </a:t>
            </a:r>
            <a:r>
              <a:rPr lang="en-US" altLang="en-US" sz="2200" b="1" u="sng" dirty="0" err="1" smtClean="0"/>
              <a:t>musico</a:t>
            </a:r>
            <a:r>
              <a:rPr lang="en-US" altLang="en-US" sz="2200" b="1" u="sng" dirty="0" smtClean="0"/>
              <a:t> afro-</a:t>
            </a:r>
            <a:r>
              <a:rPr lang="en-US" altLang="en-US" sz="2200" b="1" u="sng" dirty="0" err="1" smtClean="0"/>
              <a:t>latino</a:t>
            </a:r>
            <a:endParaRPr lang="en-US" altLang="en-US" sz="2200" b="1" u="sng" dirty="0"/>
          </a:p>
          <a:p>
            <a:pPr>
              <a:lnSpc>
                <a:spcPct val="80000"/>
              </a:lnSpc>
              <a:buFontTx/>
              <a:buNone/>
            </a:pPr>
            <a:endParaRPr lang="en-US" altLang="en-US" sz="2200" dirty="0"/>
          </a:p>
          <a:p>
            <a:pPr>
              <a:lnSpc>
                <a:spcPct val="80000"/>
              </a:lnSpc>
              <a:buFontTx/>
              <a:buNone/>
            </a:pPr>
            <a:r>
              <a:rPr lang="en-US" altLang="en-US" sz="2200" dirty="0"/>
              <a:t>You will be creating a CALACA ”biography poster” about </a:t>
            </a:r>
            <a:r>
              <a:rPr lang="en-US" altLang="en-US" sz="2200" dirty="0" smtClean="0"/>
              <a:t>an Afro-Latino Musician.</a:t>
            </a:r>
            <a:endParaRPr lang="en-US" altLang="en-US" sz="2200" dirty="0"/>
          </a:p>
          <a:p>
            <a:pPr>
              <a:lnSpc>
                <a:spcPct val="80000"/>
              </a:lnSpc>
            </a:pPr>
            <a:r>
              <a:rPr lang="en-US" altLang="en-US" sz="2200" dirty="0"/>
              <a:t>You must include:</a:t>
            </a:r>
          </a:p>
          <a:p>
            <a:pPr lvl="1">
              <a:lnSpc>
                <a:spcPct val="80000"/>
              </a:lnSpc>
            </a:pPr>
            <a:r>
              <a:rPr lang="en-US" altLang="en-US" sz="2200" dirty="0"/>
              <a:t>PICTURE(s) of the person.</a:t>
            </a:r>
          </a:p>
          <a:p>
            <a:pPr lvl="1">
              <a:lnSpc>
                <a:spcPct val="80000"/>
              </a:lnSpc>
            </a:pPr>
            <a:r>
              <a:rPr lang="en-US" altLang="en-US" sz="2200" dirty="0"/>
              <a:t>Images of </a:t>
            </a:r>
            <a:r>
              <a:rPr lang="en-US" altLang="en-US" sz="2200" dirty="0" smtClean="0"/>
              <a:t>albums the person has had</a:t>
            </a:r>
            <a:endParaRPr lang="en-US" altLang="en-US" sz="2200" dirty="0"/>
          </a:p>
          <a:p>
            <a:pPr lvl="1">
              <a:lnSpc>
                <a:spcPct val="80000"/>
              </a:lnSpc>
            </a:pPr>
            <a:r>
              <a:rPr lang="en-US" altLang="en-US" sz="2200" dirty="0"/>
              <a:t>A short biography in </a:t>
            </a:r>
            <a:r>
              <a:rPr lang="en-US" altLang="en-US" sz="2200" dirty="0" smtClean="0"/>
              <a:t>Spanish using the PRESENT TENSE ONLY.</a:t>
            </a:r>
            <a:endParaRPr lang="en-US" altLang="en-US" sz="2200" dirty="0"/>
          </a:p>
          <a:p>
            <a:pPr lvl="2">
              <a:lnSpc>
                <a:spcPct val="80000"/>
              </a:lnSpc>
            </a:pPr>
            <a:r>
              <a:rPr lang="en-US" altLang="en-US" sz="2200" dirty="0"/>
              <a:t>Tell the name, the </a:t>
            </a:r>
            <a:r>
              <a:rPr lang="en-US" altLang="en-US" sz="2200" dirty="0" smtClean="0"/>
              <a:t>type of music, country </a:t>
            </a:r>
            <a:r>
              <a:rPr lang="en-US" altLang="en-US" sz="2200" dirty="0"/>
              <a:t>of origin, Date of birth, Physical </a:t>
            </a:r>
            <a:r>
              <a:rPr lang="en-US" altLang="en-US" sz="2200" dirty="0" smtClean="0"/>
              <a:t>description (4 min.), </a:t>
            </a:r>
            <a:r>
              <a:rPr lang="en-US" altLang="en-US" sz="2200" dirty="0"/>
              <a:t>how long </a:t>
            </a:r>
            <a:r>
              <a:rPr lang="en-US" altLang="en-US" sz="2200" dirty="0" smtClean="0"/>
              <a:t>person (was) has been in the music business, </a:t>
            </a:r>
            <a:r>
              <a:rPr lang="en-US" altLang="en-US" sz="2200" dirty="0"/>
              <a:t>and anything else you can say about them in your best Spanish possible.</a:t>
            </a:r>
          </a:p>
          <a:p>
            <a:pPr lvl="1">
              <a:lnSpc>
                <a:spcPct val="80000"/>
              </a:lnSpc>
            </a:pPr>
            <a:r>
              <a:rPr lang="en-US" altLang="en-US" sz="2200" dirty="0"/>
              <a:t>State if you like this </a:t>
            </a:r>
            <a:r>
              <a:rPr lang="en-US" altLang="en-US" sz="2200" dirty="0" smtClean="0"/>
              <a:t>music, </a:t>
            </a:r>
            <a:r>
              <a:rPr lang="en-US" altLang="en-US" sz="2200" dirty="0"/>
              <a:t>this </a:t>
            </a:r>
            <a:r>
              <a:rPr lang="en-US" altLang="en-US" sz="2200" dirty="0" smtClean="0"/>
              <a:t>musician and </a:t>
            </a:r>
            <a:r>
              <a:rPr lang="en-US" altLang="en-US" sz="2200" dirty="0"/>
              <a:t>why. </a:t>
            </a:r>
          </a:p>
          <a:p>
            <a:pPr>
              <a:lnSpc>
                <a:spcPct val="80000"/>
              </a:lnSpc>
            </a:pPr>
            <a:r>
              <a:rPr lang="en-US" altLang="en-US" sz="2200" dirty="0"/>
              <a:t>Make sure you are creative; the nicer it looks the better your grade.</a:t>
            </a:r>
          </a:p>
          <a:p>
            <a:pPr>
              <a:lnSpc>
                <a:spcPct val="80000"/>
              </a:lnSpc>
            </a:pPr>
            <a:r>
              <a:rPr lang="en-US" altLang="en-US" sz="2200" dirty="0"/>
              <a:t>SIZE NO BIGGER THAN 8 ½ x 11 PAPER.</a:t>
            </a:r>
          </a:p>
          <a:p>
            <a:pPr>
              <a:lnSpc>
                <a:spcPct val="80000"/>
              </a:lnSpc>
            </a:pPr>
            <a:r>
              <a:rPr lang="en-US" altLang="en-US" sz="2200" dirty="0"/>
              <a:t>Finally, you must attach your “biography” to the CALACAS given to you in class. COLOR YOUR CALACA, add sport elements and label in Spanish, etc.</a:t>
            </a:r>
          </a:p>
          <a:p>
            <a:pPr algn="ctr">
              <a:lnSpc>
                <a:spcPct val="80000"/>
              </a:lnSpc>
              <a:buFontTx/>
              <a:buNone/>
            </a:pPr>
            <a:r>
              <a:rPr lang="en-US" altLang="en-US" sz="2200" dirty="0"/>
              <a:t>MUST BE DONE IN 100% SPANISH!!!</a:t>
            </a:r>
          </a:p>
          <a:p>
            <a:pPr>
              <a:lnSpc>
                <a:spcPct val="80000"/>
              </a:lnSpc>
            </a:pPr>
            <a:endParaRPr lang="en-US" altLang="en-US" sz="2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76200"/>
            <a:ext cx="8229600" cy="960438"/>
          </a:xfrm>
        </p:spPr>
        <p:txBody>
          <a:bodyPr/>
          <a:lstStyle/>
          <a:p>
            <a:r>
              <a:rPr lang="en-US" altLang="en-US" dirty="0" smtClean="0">
                <a:solidFill>
                  <a:srgbClr val="006600"/>
                </a:solidFill>
              </a:rPr>
              <a:t>Javier Vasquez</a:t>
            </a:r>
            <a:endParaRPr lang="en-US" altLang="en-US" dirty="0">
              <a:solidFill>
                <a:srgbClr val="006600"/>
              </a:solidFill>
            </a:endParaRPr>
          </a:p>
        </p:txBody>
      </p:sp>
      <p:sp>
        <p:nvSpPr>
          <p:cNvPr id="7171" name="AutoShape 3"/>
          <p:cNvSpPr>
            <a:spLocks noChangeAspect="1" noChangeArrowheads="1"/>
          </p:cNvSpPr>
          <p:nvPr>
            <p:ph type="body" idx="1"/>
          </p:nvPr>
        </p:nvSpPr>
        <p:spPr>
          <a:xfrm>
            <a:off x="152400" y="3094038"/>
            <a:ext cx="8534400" cy="3687762"/>
          </a:xfrm>
        </p:spPr>
        <p:txBody>
          <a:bodyPr/>
          <a:lstStyle/>
          <a:p>
            <a:pPr>
              <a:lnSpc>
                <a:spcPct val="90000"/>
              </a:lnSpc>
              <a:buFontTx/>
              <a:buNone/>
            </a:pPr>
            <a:r>
              <a:rPr lang="es-ES_tradnl" altLang="en-US" sz="2800" dirty="0"/>
              <a:t>   </a:t>
            </a:r>
            <a:r>
              <a:rPr lang="es-ES_tradnl" altLang="en-US" sz="2800" dirty="0" smtClean="0"/>
              <a:t>Él es Javier Vásquez Carabalí. El canta salsa con el Grupo Niche. El es de Puerto Tejada en Cauca, Colombia.  Su cumpleaños es el 26 de mayo de 1963. Javier Vásquez es moreno, alto, y guapo. También es talentoso y delgado. Él canta salsa desde 1971. El es muy famoso en todo el mundo. El canta con el grupo niche desde 1987 a 2007 y con Son de Cali desde el 2008. Me gusta mucho la salsa y Javier Vásquez. Yo bailo mucha salsa.</a:t>
            </a:r>
            <a:endParaRPr lang="es-ES_tradnl" altLang="en-US" sz="2800" dirty="0"/>
          </a:p>
        </p:txBody>
      </p:sp>
      <p:pic>
        <p:nvPicPr>
          <p:cNvPr id="7184"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8019" y="838200"/>
            <a:ext cx="4253781"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85"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699811">
            <a:off x="127869" y="238897"/>
            <a:ext cx="1600200" cy="1198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87" name="Picture 19" descr="https://encrypted-tbn2.gstatic.com/images?q=tbn:ANd9GcQTZcExMJ3p8XNQWa4NIgsPBc2k2Wi6tIucvHxNwTgzlvRNoms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77617">
            <a:off x="6053673" y="1346240"/>
            <a:ext cx="2669513" cy="951369"/>
          </a:xfrm>
          <a:prstGeom prst="rect">
            <a:avLst/>
          </a:prstGeom>
          <a:noFill/>
          <a:extLst>
            <a:ext uri="{909E8E84-426E-40DD-AFC4-6F175D3DCCD1}">
              <a14:hiddenFill xmlns:a14="http://schemas.microsoft.com/office/drawing/2010/main">
                <a:solidFill>
                  <a:srgbClr val="FFFFFF"/>
                </a:solidFill>
              </a14:hiddenFill>
            </a:ext>
          </a:extLst>
        </p:spPr>
      </p:pic>
      <p:pic>
        <p:nvPicPr>
          <p:cNvPr id="7189" name="Picture 21" descr="https://encrypted-tbn3.gstatic.com/images?q=tbn:ANd9GcQxwLicKetppGw65GSC2Mj6zyxfUuGrqqRxcWxXtYpQBEC7CXe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96200" y="79911"/>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7191" name="Picture 23" descr="https://encrypted-tbn3.gstatic.com/images?q=tbn:ANd9GcTSy13uHL4tn0qaU3ynZEHxzHreuWnZPE6vsWx7UQTfLwctHGOKS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171147">
            <a:off x="2296102" y="872841"/>
            <a:ext cx="1200150" cy="1200150"/>
          </a:xfrm>
          <a:prstGeom prst="rect">
            <a:avLst/>
          </a:prstGeom>
          <a:noFill/>
          <a:extLst>
            <a:ext uri="{909E8E84-426E-40DD-AFC4-6F175D3DCCD1}">
              <a14:hiddenFill xmlns:a14="http://schemas.microsoft.com/office/drawing/2010/main">
                <a:solidFill>
                  <a:srgbClr val="FFFFFF"/>
                </a:solidFill>
              </a14:hiddenFill>
            </a:ext>
          </a:extLst>
        </p:spPr>
      </p:pic>
      <p:pic>
        <p:nvPicPr>
          <p:cNvPr id="7193" name="Picture 25" descr="https://encrypted-tbn0.gstatic.com/images?q=tbn:ANd9GcS9CHb9EtsD8Libu5fCM4C-WULMCpGCl-k7Gnp_d0MblEvaGh0uS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1725368"/>
            <a:ext cx="1274047" cy="1274048"/>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4243</TotalTime>
  <Words>355</Words>
  <Application>Microsoft Office PowerPoint</Application>
  <PresentationFormat>On-screen Show (4:3)</PresentationFormat>
  <Paragraphs>24</Paragraphs>
  <Slides>3</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3</vt:i4>
      </vt:variant>
    </vt:vector>
  </HeadingPairs>
  <TitlesOfParts>
    <vt:vector size="5" baseType="lpstr">
      <vt:lpstr>Arial</vt:lpstr>
      <vt:lpstr>Default Design</vt:lpstr>
      <vt:lpstr>Me llamo __________ Clase 702 La fecha es el 28 de octubre del 2013</vt:lpstr>
      <vt:lpstr>PROYECTO 2</vt:lpstr>
      <vt:lpstr>Javier Vasquez</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__________ Clase 6 NH La fecha es el 2 de noviembre del 2011</dc:title>
  <dc:creator>Helen Zumaeta</dc:creator>
  <cp:lastModifiedBy>Helen Zumaeta</cp:lastModifiedBy>
  <cp:revision>14</cp:revision>
  <cp:lastPrinted>2013-10-28T14:07:15Z</cp:lastPrinted>
  <dcterms:created xsi:type="dcterms:W3CDTF">2011-11-02T13:38:15Z</dcterms:created>
  <dcterms:modified xsi:type="dcterms:W3CDTF">2013-10-28T14:07:30Z</dcterms:modified>
</cp:coreProperties>
</file>